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sldIdLst>
    <p:sldId id="256" r:id="rId2"/>
    <p:sldId id="257" r:id="rId3"/>
    <p:sldId id="260" r:id="rId4"/>
    <p:sldId id="258"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p:scale>
          <a:sx n="65" d="100"/>
          <a:sy n="65" d="100"/>
        </p:scale>
        <p:origin x="747" y="9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10/17/2019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664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3027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8528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657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60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1534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9058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57875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33660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7434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7453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46226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1952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2244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0848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65893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475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10/17/2019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77600113"/>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E3D6E-983F-41F2-9A22-3CFE86E10A67}"/>
              </a:ext>
            </a:extLst>
          </p:cNvPr>
          <p:cNvSpPr>
            <a:spLocks noGrp="1"/>
          </p:cNvSpPr>
          <p:nvPr>
            <p:ph type="ctrTitle"/>
          </p:nvPr>
        </p:nvSpPr>
        <p:spPr/>
        <p:txBody>
          <a:bodyPr/>
          <a:lstStyle/>
          <a:p>
            <a:r>
              <a:rPr lang="en-GB" dirty="0"/>
              <a:t>CODIFICATION – HIDDEN REALITY</a:t>
            </a:r>
          </a:p>
        </p:txBody>
      </p:sp>
      <p:sp>
        <p:nvSpPr>
          <p:cNvPr id="3" name="Subtitle 2">
            <a:extLst>
              <a:ext uri="{FF2B5EF4-FFF2-40B4-BE49-F238E27FC236}">
                <a16:creationId xmlns:a16="http://schemas.microsoft.com/office/drawing/2014/main" id="{4CB9E0BE-667E-4038-8141-E38FFA198CA4}"/>
              </a:ext>
            </a:extLst>
          </p:cNvPr>
          <p:cNvSpPr>
            <a:spLocks noGrp="1"/>
          </p:cNvSpPr>
          <p:nvPr>
            <p:ph type="subTitle" idx="1"/>
          </p:nvPr>
        </p:nvSpPr>
        <p:spPr/>
        <p:txBody>
          <a:bodyPr/>
          <a:lstStyle/>
          <a:p>
            <a:r>
              <a:rPr lang="en-GB" dirty="0"/>
              <a:t>CODES/MATRIX COMBINED WITH MENTAL HEALTH WITHIN THE POLICE FORCE</a:t>
            </a:r>
          </a:p>
        </p:txBody>
      </p:sp>
    </p:spTree>
    <p:extLst>
      <p:ext uri="{BB962C8B-B14F-4D97-AF65-F5344CB8AC3E}">
        <p14:creationId xmlns:p14="http://schemas.microsoft.com/office/powerpoint/2010/main" val="2274649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DA778-DBC7-4547-BAA1-62686199DC67}"/>
              </a:ext>
            </a:extLst>
          </p:cNvPr>
          <p:cNvSpPr>
            <a:spLocks noGrp="1"/>
          </p:cNvSpPr>
          <p:nvPr>
            <p:ph type="title"/>
          </p:nvPr>
        </p:nvSpPr>
        <p:spPr/>
        <p:txBody>
          <a:bodyPr/>
          <a:lstStyle/>
          <a:p>
            <a:r>
              <a:rPr lang="en-GB" dirty="0"/>
              <a:t>What is the brand about?</a:t>
            </a:r>
          </a:p>
        </p:txBody>
      </p:sp>
      <p:sp>
        <p:nvSpPr>
          <p:cNvPr id="3" name="Content Placeholder 2">
            <a:extLst>
              <a:ext uri="{FF2B5EF4-FFF2-40B4-BE49-F238E27FC236}">
                <a16:creationId xmlns:a16="http://schemas.microsoft.com/office/drawing/2014/main" id="{1E435A91-1F92-496B-B841-1B3765CC3D02}"/>
              </a:ext>
            </a:extLst>
          </p:cNvPr>
          <p:cNvSpPr>
            <a:spLocks noGrp="1"/>
          </p:cNvSpPr>
          <p:nvPr>
            <p:ph idx="1"/>
          </p:nvPr>
        </p:nvSpPr>
        <p:spPr/>
        <p:txBody>
          <a:bodyPr/>
          <a:lstStyle/>
          <a:p>
            <a:r>
              <a:rPr lang="en-GB" dirty="0"/>
              <a:t>I wanted to combine computer coding/circuits with mental health within the police force as it isn’t really a well known topic to be discussed about on the news or just in general. So my aim is to showcase the reality of police officers dealing with mental health problems but showing this within a coding style to show the hidden statistics.</a:t>
            </a:r>
          </a:p>
        </p:txBody>
      </p:sp>
    </p:spTree>
    <p:extLst>
      <p:ext uri="{BB962C8B-B14F-4D97-AF65-F5344CB8AC3E}">
        <p14:creationId xmlns:p14="http://schemas.microsoft.com/office/powerpoint/2010/main" val="3306331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AD744-0278-4BC9-AE28-F2D262A527DB}"/>
              </a:ext>
            </a:extLst>
          </p:cNvPr>
          <p:cNvSpPr>
            <a:spLocks noGrp="1"/>
          </p:cNvSpPr>
          <p:nvPr>
            <p:ph type="title"/>
          </p:nvPr>
        </p:nvSpPr>
        <p:spPr>
          <a:xfrm>
            <a:off x="459657" y="537402"/>
            <a:ext cx="3607568" cy="1478570"/>
          </a:xfrm>
        </p:spPr>
        <p:txBody>
          <a:bodyPr/>
          <a:lstStyle/>
          <a:p>
            <a:r>
              <a:rPr lang="en-GB" dirty="0"/>
              <a:t>EXHIBITION SPACE</a:t>
            </a:r>
          </a:p>
        </p:txBody>
      </p:sp>
      <p:sp>
        <p:nvSpPr>
          <p:cNvPr id="3" name="Content Placeholder 2">
            <a:extLst>
              <a:ext uri="{FF2B5EF4-FFF2-40B4-BE49-F238E27FC236}">
                <a16:creationId xmlns:a16="http://schemas.microsoft.com/office/drawing/2014/main" id="{A03C0366-CFC6-4FB0-8858-CCA39B1B0563}"/>
              </a:ext>
            </a:extLst>
          </p:cNvPr>
          <p:cNvSpPr>
            <a:spLocks noGrp="1"/>
          </p:cNvSpPr>
          <p:nvPr>
            <p:ph idx="1"/>
          </p:nvPr>
        </p:nvSpPr>
        <p:spPr>
          <a:xfrm>
            <a:off x="1141412" y="2249487"/>
            <a:ext cx="2951265" cy="3541714"/>
          </a:xfrm>
        </p:spPr>
        <p:txBody>
          <a:bodyPr/>
          <a:lstStyle/>
          <a:p>
            <a:r>
              <a:rPr lang="en-GB" dirty="0"/>
              <a:t>POLICE STATION</a:t>
            </a:r>
          </a:p>
          <a:p>
            <a:r>
              <a:rPr lang="en-GB" dirty="0"/>
              <a:t>FBI BUILDING</a:t>
            </a:r>
          </a:p>
        </p:txBody>
      </p:sp>
      <p:pic>
        <p:nvPicPr>
          <p:cNvPr id="4" name="Picture 3">
            <a:extLst>
              <a:ext uri="{FF2B5EF4-FFF2-40B4-BE49-F238E27FC236}">
                <a16:creationId xmlns:a16="http://schemas.microsoft.com/office/drawing/2014/main" id="{22EC76AB-FB9C-4C76-BC9D-3A0E17035FD7}"/>
              </a:ext>
            </a:extLst>
          </p:cNvPr>
          <p:cNvPicPr>
            <a:picLocks noChangeAspect="1"/>
          </p:cNvPicPr>
          <p:nvPr/>
        </p:nvPicPr>
        <p:blipFill rotWithShape="1">
          <a:blip r:embed="rId2"/>
          <a:srcRect l="57909" t="18602" r="3238" b="41720"/>
          <a:stretch/>
        </p:blipFill>
        <p:spPr>
          <a:xfrm>
            <a:off x="4507771" y="1276687"/>
            <a:ext cx="6877985" cy="4682613"/>
          </a:xfrm>
          <a:prstGeom prst="rect">
            <a:avLst/>
          </a:prstGeom>
        </p:spPr>
      </p:pic>
    </p:spTree>
    <p:extLst>
      <p:ext uri="{BB962C8B-B14F-4D97-AF65-F5344CB8AC3E}">
        <p14:creationId xmlns:p14="http://schemas.microsoft.com/office/powerpoint/2010/main" val="648952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2000"/>
                <a:satMod val="150000"/>
                <a:lumMod val="150000"/>
              </a:schemeClr>
            </a:duotone>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7040D-5A6C-4B7D-98D6-1B2560CF2153}"/>
              </a:ext>
            </a:extLst>
          </p:cNvPr>
          <p:cNvSpPr>
            <a:spLocks noGrp="1"/>
          </p:cNvSpPr>
          <p:nvPr>
            <p:ph type="title"/>
          </p:nvPr>
        </p:nvSpPr>
        <p:spPr>
          <a:xfrm>
            <a:off x="1141413" y="618518"/>
            <a:ext cx="4685529" cy="1478570"/>
          </a:xfrm>
        </p:spPr>
        <p:txBody>
          <a:bodyPr vert="horz" lIns="91440" tIns="45720" rIns="91440" bIns="45720" rtlCol="0" anchor="ctr">
            <a:normAutofit/>
          </a:bodyPr>
          <a:lstStyle/>
          <a:p>
            <a:r>
              <a:rPr lang="en-US"/>
              <a:t>LOGO IDEAS</a:t>
            </a:r>
          </a:p>
        </p:txBody>
      </p:sp>
      <p:sp>
        <p:nvSpPr>
          <p:cNvPr id="8" name="TextBox 7">
            <a:extLst>
              <a:ext uri="{FF2B5EF4-FFF2-40B4-BE49-F238E27FC236}">
                <a16:creationId xmlns:a16="http://schemas.microsoft.com/office/drawing/2014/main" id="{19F65F81-23B4-4988-BEA9-28DA248B3B15}"/>
              </a:ext>
            </a:extLst>
          </p:cNvPr>
          <p:cNvSpPr txBox="1"/>
          <p:nvPr/>
        </p:nvSpPr>
        <p:spPr>
          <a:xfrm>
            <a:off x="1141413" y="2249487"/>
            <a:ext cx="4685530" cy="3541714"/>
          </a:xfrm>
          <a:prstGeom prst="rect">
            <a:avLst/>
          </a:prstGeom>
        </p:spPr>
        <p:txBody>
          <a:bodyPr vert="horz" lIns="91440" tIns="45720" rIns="91440" bIns="45720" rtlCol="0">
            <a:normAutofit/>
          </a:bodyPr>
          <a:lstStyle/>
          <a:p>
            <a:pPr indent="-228600" defTabSz="914400">
              <a:lnSpc>
                <a:spcPct val="120000"/>
              </a:lnSpc>
              <a:spcAft>
                <a:spcPts val="600"/>
              </a:spcAft>
              <a:buSzPct val="125000"/>
              <a:buFont typeface="Arial" panose="020B0604020202020204" pitchFamily="34" charset="0"/>
              <a:buChar char="•"/>
            </a:pPr>
            <a:r>
              <a:rPr lang="en-US" sz="2300"/>
              <a:t>Tried different variations of the logo, using different weights and colour theories, also trying out different textures.</a:t>
            </a:r>
          </a:p>
        </p:txBody>
      </p:sp>
      <p:sp>
        <p:nvSpPr>
          <p:cNvPr id="24" name="Rectangle 17">
            <a:extLst>
              <a:ext uri="{FF2B5EF4-FFF2-40B4-BE49-F238E27FC236}">
                <a16:creationId xmlns:a16="http://schemas.microsoft.com/office/drawing/2014/main" id="{4446B4D9-9F50-4FC0-9EB1-DFEEE197A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tx1"/>
          </a:solidFill>
          <a:ln>
            <a:noFill/>
          </a:ln>
          <a:effectLst>
            <a:innerShdw blurRad="63500" dist="12700" dir="108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951B2E0-DF9D-4C41-AA64-B941D064C6E3}"/>
              </a:ext>
            </a:extLst>
          </p:cNvPr>
          <p:cNvPicPr>
            <a:picLocks noChangeAspect="1"/>
          </p:cNvPicPr>
          <p:nvPr/>
        </p:nvPicPr>
        <p:blipFill>
          <a:blip r:embed="rId3"/>
          <a:stretch>
            <a:fillRect/>
          </a:stretch>
        </p:blipFill>
        <p:spPr>
          <a:xfrm>
            <a:off x="6420908" y="864129"/>
            <a:ext cx="2364317" cy="1655023"/>
          </a:xfrm>
          <a:prstGeom prst="rect">
            <a:avLst/>
          </a:prstGeom>
        </p:spPr>
      </p:pic>
      <p:sp useBgFill="1">
        <p:nvSpPr>
          <p:cNvPr id="25" name="Rectangle 19">
            <a:extLst>
              <a:ext uri="{FF2B5EF4-FFF2-40B4-BE49-F238E27FC236}">
                <a16:creationId xmlns:a16="http://schemas.microsoft.com/office/drawing/2014/main" id="{66A19241-288F-44CB-BDF3-21D1A4A6D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8280" y="0"/>
            <a:ext cx="91440" cy="3474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10;&#10;Description automatically generated">
            <a:extLst>
              <a:ext uri="{FF2B5EF4-FFF2-40B4-BE49-F238E27FC236}">
                <a16:creationId xmlns:a16="http://schemas.microsoft.com/office/drawing/2014/main" id="{9BE130B8-3FF7-44D7-820B-833CD3F97FAB}"/>
              </a:ext>
            </a:extLst>
          </p:cNvPr>
          <p:cNvPicPr>
            <a:picLocks noGrp="1" noChangeAspect="1"/>
          </p:cNvPicPr>
          <p:nvPr>
            <p:ph idx="1"/>
          </p:nvPr>
        </p:nvPicPr>
        <p:blipFill>
          <a:blip r:embed="rId4"/>
          <a:stretch>
            <a:fillRect/>
          </a:stretch>
        </p:blipFill>
        <p:spPr>
          <a:xfrm>
            <a:off x="9502775" y="997123"/>
            <a:ext cx="2364317" cy="1389035"/>
          </a:xfrm>
          <a:prstGeom prst="rect">
            <a:avLst/>
          </a:prstGeom>
        </p:spPr>
      </p:pic>
      <p:sp useBgFill="1">
        <p:nvSpPr>
          <p:cNvPr id="26" name="Rectangle 21">
            <a:extLst>
              <a:ext uri="{FF2B5EF4-FFF2-40B4-BE49-F238E27FC236}">
                <a16:creationId xmlns:a16="http://schemas.microsoft.com/office/drawing/2014/main" id="{CC83C5F2-A268-4E3A-B4A3-E1E9E7D64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383280"/>
            <a:ext cx="6096002"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890B20C-FE14-4CFC-8D2E-BE11664BFD84}"/>
              </a:ext>
            </a:extLst>
          </p:cNvPr>
          <p:cNvPicPr>
            <a:picLocks noChangeAspect="1"/>
          </p:cNvPicPr>
          <p:nvPr/>
        </p:nvPicPr>
        <p:blipFill>
          <a:blip r:embed="rId5"/>
          <a:stretch>
            <a:fillRect/>
          </a:stretch>
        </p:blipFill>
        <p:spPr>
          <a:xfrm>
            <a:off x="6658769" y="3796452"/>
            <a:ext cx="4981480" cy="2739814"/>
          </a:xfrm>
          <a:prstGeom prst="rect">
            <a:avLst/>
          </a:prstGeom>
        </p:spPr>
      </p:pic>
    </p:spTree>
    <p:extLst>
      <p:ext uri="{BB962C8B-B14F-4D97-AF65-F5344CB8AC3E}">
        <p14:creationId xmlns:p14="http://schemas.microsoft.com/office/powerpoint/2010/main" val="3716584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53525-A91B-4F9E-9C14-D7A5D5BBE7DB}"/>
              </a:ext>
            </a:extLst>
          </p:cNvPr>
          <p:cNvSpPr>
            <a:spLocks noGrp="1"/>
          </p:cNvSpPr>
          <p:nvPr>
            <p:ph type="title"/>
          </p:nvPr>
        </p:nvSpPr>
        <p:spPr>
          <a:xfrm>
            <a:off x="4996697" y="618518"/>
            <a:ext cx="6050713" cy="1478570"/>
          </a:xfrm>
        </p:spPr>
        <p:txBody>
          <a:bodyPr>
            <a:normAutofit/>
          </a:bodyPr>
          <a:lstStyle/>
          <a:p>
            <a:r>
              <a:rPr lang="en-GB" dirty="0"/>
              <a:t>Poster Ideas</a:t>
            </a:r>
          </a:p>
        </p:txBody>
      </p:sp>
      <p:sp>
        <p:nvSpPr>
          <p:cNvPr id="77" name="Content Placeholder 11">
            <a:extLst>
              <a:ext uri="{FF2B5EF4-FFF2-40B4-BE49-F238E27FC236}">
                <a16:creationId xmlns:a16="http://schemas.microsoft.com/office/drawing/2014/main" id="{B00D284B-A11A-4984-84DA-A10F2A94BDBC}"/>
              </a:ext>
            </a:extLst>
          </p:cNvPr>
          <p:cNvSpPr>
            <a:spLocks noGrp="1"/>
          </p:cNvSpPr>
          <p:nvPr>
            <p:ph idx="1"/>
          </p:nvPr>
        </p:nvSpPr>
        <p:spPr>
          <a:xfrm>
            <a:off x="4968958" y="2249487"/>
            <a:ext cx="6078453" cy="3541714"/>
          </a:xfrm>
        </p:spPr>
        <p:txBody>
          <a:bodyPr>
            <a:normAutofit/>
          </a:bodyPr>
          <a:lstStyle/>
          <a:p>
            <a:r>
              <a:rPr lang="en-US" dirty="0"/>
              <a:t>Using the matrix rain to put hidden messages on the poster.</a:t>
            </a:r>
          </a:p>
          <a:p>
            <a:r>
              <a:rPr lang="en-US" dirty="0"/>
              <a:t>Used circuit like design to create the logo to relate to computer coding.</a:t>
            </a:r>
          </a:p>
        </p:txBody>
      </p:sp>
      <p:pic>
        <p:nvPicPr>
          <p:cNvPr id="8" name="Content Placeholder 7">
            <a:extLst>
              <a:ext uri="{FF2B5EF4-FFF2-40B4-BE49-F238E27FC236}">
                <a16:creationId xmlns:a16="http://schemas.microsoft.com/office/drawing/2014/main" id="{73B2F8EF-0984-47E3-BFBE-102BE45D47BC}"/>
              </a:ext>
            </a:extLst>
          </p:cNvPr>
          <p:cNvPicPr>
            <a:picLocks noChangeAspect="1"/>
          </p:cNvPicPr>
          <p:nvPr/>
        </p:nvPicPr>
        <p:blipFill rotWithShape="1">
          <a:blip r:embed="rId3"/>
          <a:srcRect l="4461"/>
          <a:stretch/>
        </p:blipFill>
        <p:spPr>
          <a:xfrm>
            <a:off x="-5597" y="10"/>
            <a:ext cx="4635583" cy="6857990"/>
          </a:xfrm>
          <a:prstGeom prst="rect">
            <a:avLst/>
          </a:prstGeom>
        </p:spPr>
      </p:pic>
    </p:spTree>
    <p:extLst>
      <p:ext uri="{BB962C8B-B14F-4D97-AF65-F5344CB8AC3E}">
        <p14:creationId xmlns:p14="http://schemas.microsoft.com/office/powerpoint/2010/main" val="774377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docProps/app.xml><?xml version="1.0" encoding="utf-8"?>
<Properties xmlns="http://schemas.openxmlformats.org/officeDocument/2006/extended-properties" xmlns:vt="http://schemas.openxmlformats.org/officeDocument/2006/docPropsVTypes">
  <TotalTime>5</TotalTime>
  <Words>141</Words>
  <Application>Microsoft Office PowerPoint</Application>
  <PresentationFormat>Widescreen</PresentationFormat>
  <Paragraphs>12</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Tw Cen MT</vt:lpstr>
      <vt:lpstr>Circuit</vt:lpstr>
      <vt:lpstr>CODIFICATION – HIDDEN REALITY</vt:lpstr>
      <vt:lpstr>What is the brand about?</vt:lpstr>
      <vt:lpstr>EXHIBITION SPACE</vt:lpstr>
      <vt:lpstr>LOGO IDEAS</vt:lpstr>
      <vt:lpstr>Poster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CODIFICATION – HIDDEN REALITY</dc:title>
  <dc:creator>Jason s</dc:creator>
  <cp:lastModifiedBy>Jason s</cp:lastModifiedBy>
  <cp:revision>1</cp:revision>
  <dcterms:created xsi:type="dcterms:W3CDTF">2019-10-17T10:25:21Z</dcterms:created>
  <dcterms:modified xsi:type="dcterms:W3CDTF">2019-10-17T10:30:57Z</dcterms:modified>
</cp:coreProperties>
</file>